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5.png" ContentType="image/png"/>
  <Override PartName="/ppt/media/image1.wmf" ContentType="image/x-wmf"/>
  <Override PartName="/ppt/media/image13.wmf" ContentType="image/x-wmf"/>
  <Override PartName="/ppt/media/image2.png" ContentType="image/png"/>
  <Override PartName="/ppt/media/image3.png" ContentType="image/png"/>
  <Override PartName="/ppt/media/image4.wmf" ContentType="image/x-wmf"/>
  <Override PartName="/ppt/media/image5.png" ContentType="image/png"/>
  <Override PartName="/ppt/media/image6.wmf" ContentType="image/x-wmf"/>
  <Override PartName="/ppt/media/image7.wmf" ContentType="image/x-wmf"/>
  <Override PartName="/ppt/media/image8.wmf" ContentType="image/x-wmf"/>
  <Override PartName="/ppt/media/image9.png" ContentType="image/png"/>
  <Override PartName="/ppt/media/image10.wmf" ContentType="image/x-wmf"/>
  <Override PartName="/ppt/media/image11.wmf" ContentType="image/x-wmf"/>
  <Override PartName="/ppt/media/image12.wmf" ContentType="image/x-wmf"/>
  <Override PartName="/ppt/media/image14.png" ContentType="image/png"/>
  <Override PartName="/ppt/media/hdphoto1.wdp" ContentType="image/vnd.ms-photo"/>
  <Override PartName="/ppt/media/image25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44.png" ContentType="image/png"/>
  <Override PartName="/ppt/media/image21.jpeg" ContentType="image/jpeg"/>
  <Override PartName="/ppt/media/image54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9.jpeg" ContentType="image/jpeg"/>
  <Override PartName="/ppt/media/image46.png" ContentType="image/png"/>
  <Override PartName="/ppt/media/image47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2C2911-59D7-4131-8F0B-D1B642B501F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F315D9A-5010-4482-BE3B-97EE8F41C9C8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Ymmersions</a:t>
          </a:r>
          <a:endParaRPr lang="fr-FR" dirty="0"/>
        </a:p>
      </dgm:t>
    </dgm:pt>
    <dgm:pt modelId="{E59B3C48-1CCB-448C-A56E-DC813142FBBB}" type="parTrans" cxnId="{A926D02E-015E-4F7A-892B-56EFA5AA8EEC}">
      <dgm:prSet/>
      <dgm:spPr/>
      <dgm:t>
        <a:bodyPr/>
        <a:lstStyle/>
        <a:p>
          <a:endParaRPr lang="fr-FR"/>
        </a:p>
      </dgm:t>
    </dgm:pt>
    <dgm:pt modelId="{57AEAFC4-75EB-411A-B1C1-61B772D8B73A}" type="sibTrans" cxnId="{A926D02E-015E-4F7A-892B-56EFA5AA8EEC}">
      <dgm:prSet/>
      <dgm:spPr/>
      <dgm:t>
        <a:bodyPr/>
        <a:lstStyle/>
        <a:p>
          <a:endParaRPr lang="fr-FR"/>
        </a:p>
      </dgm:t>
    </dgm:pt>
    <dgm:pt modelId="{07F44057-1413-4C98-A8D7-82DC19E42AED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endParaRPr lang="fr-FR" dirty="0"/>
        </a:p>
      </dgm:t>
    </dgm:pt>
    <dgm:pt modelId="{E63FF285-A03F-406A-A20D-F9B2125173BE}" type="parTrans" cxnId="{634A2791-8596-4B6C-90A4-F0CC2048287B}">
      <dgm:prSet/>
      <dgm:spPr/>
      <dgm:t>
        <a:bodyPr/>
        <a:lstStyle/>
        <a:p>
          <a:endParaRPr lang="fr-FR"/>
        </a:p>
      </dgm:t>
    </dgm:pt>
    <dgm:pt modelId="{79F0754A-A831-4122-B8DD-C2E90B39B802}" type="sibTrans" cxnId="{634A2791-8596-4B6C-90A4-F0CC2048287B}">
      <dgm:prSet/>
      <dgm:spPr/>
      <dgm:t>
        <a:bodyPr/>
        <a:lstStyle/>
        <a:p>
          <a:endParaRPr lang="fr-FR"/>
        </a:p>
      </dgm:t>
    </dgm:pt>
    <dgm:pt modelId="{856B7266-D017-4BBF-B95C-E3DF6D2BBC1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err="1"/>
            <a:t>Hangman</a:t>
          </a:r>
          <a:r>
            <a:rPr lang="fr-FR" dirty="0"/>
            <a:t> Web</a:t>
          </a:r>
        </a:p>
      </dgm:t>
    </dgm:pt>
    <dgm:pt modelId="{BD4BEEC0-BEA6-43B0-9C80-1D5EB192C3C3}" type="parTrans" cxnId="{BE548FAF-9849-417B-9A6A-4950022BB304}">
      <dgm:prSet/>
      <dgm:spPr/>
      <dgm:t>
        <a:bodyPr/>
        <a:lstStyle/>
        <a:p>
          <a:endParaRPr lang="fr-FR"/>
        </a:p>
      </dgm:t>
    </dgm:pt>
    <dgm:pt modelId="{CB2C2899-5BF2-4363-B611-6F1F3655AC93}" type="sibTrans" cxnId="{BE548FAF-9849-417B-9A6A-4950022BB304}">
      <dgm:prSet/>
      <dgm:spPr/>
      <dgm:t>
        <a:bodyPr/>
        <a:lstStyle/>
        <a:p>
          <a:endParaRPr lang="fr-FR"/>
        </a:p>
      </dgm:t>
    </dgm:pt>
    <dgm:pt modelId="{447C989F-22A3-467D-811F-9DEB6D80AFB1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Groupie Tracker</a:t>
          </a:r>
        </a:p>
      </dgm:t>
    </dgm:pt>
    <dgm:pt modelId="{2A1AC4C3-81B8-4BB3-94E8-934BC5E31EFC}" type="parTrans" cxnId="{00D943EE-C60B-4D27-B6CA-7603A98D7CB8}">
      <dgm:prSet/>
      <dgm:spPr/>
      <dgm:t>
        <a:bodyPr/>
        <a:lstStyle/>
        <a:p>
          <a:endParaRPr lang="fr-FR"/>
        </a:p>
      </dgm:t>
    </dgm:pt>
    <dgm:pt modelId="{21DEFA22-D2B3-420B-A4FA-A5317E19D5B4}" type="sibTrans" cxnId="{00D943EE-C60B-4D27-B6CA-7603A98D7CB8}">
      <dgm:prSet/>
      <dgm:spPr/>
      <dgm:t>
        <a:bodyPr/>
        <a:lstStyle/>
        <a:p>
          <a:endParaRPr lang="fr-FR"/>
        </a:p>
      </dgm:t>
    </dgm:pt>
    <dgm:pt modelId="{38BA3CEB-9C7A-4114-9803-6B279A913C29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Forum</a:t>
          </a:r>
        </a:p>
      </dgm:t>
    </dgm:pt>
    <dgm:pt modelId="{46A842CB-E6F8-4FD7-9963-BA8799F2CB1D}" type="parTrans" cxnId="{3DD0E6EF-A909-464D-9E1C-321D7CCD5737}">
      <dgm:prSet/>
      <dgm:spPr/>
      <dgm:t>
        <a:bodyPr/>
        <a:lstStyle/>
        <a:p>
          <a:endParaRPr lang="fr-FR"/>
        </a:p>
      </dgm:t>
    </dgm:pt>
    <dgm:pt modelId="{5A048DFC-5783-4448-9A3A-254191A210AE}" type="sibTrans" cxnId="{3DD0E6EF-A909-464D-9E1C-321D7CCD5737}">
      <dgm:prSet/>
      <dgm:spPr/>
      <dgm:t>
        <a:bodyPr/>
        <a:lstStyle/>
        <a:p>
          <a:endParaRPr lang="fr-FR"/>
        </a:p>
      </dgm:t>
    </dgm:pt>
    <dgm:pt modelId="{0330B7E5-4415-407A-BB7D-8DC4BDF1A7A4}">
      <dgm:prSet phldrT="[Texte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/>
            <a:t>Challenge Javascript</a:t>
          </a:r>
        </a:p>
      </dgm:t>
    </dgm:pt>
    <dgm:pt modelId="{628AF172-C2CA-4E12-986C-EE2DB86EBE79}" type="parTrans" cxnId="{070DAA9E-A984-4908-875E-A33A13A36253}">
      <dgm:prSet/>
      <dgm:spPr/>
      <dgm:t>
        <a:bodyPr/>
        <a:lstStyle/>
        <a:p>
          <a:endParaRPr lang="fr-FR"/>
        </a:p>
      </dgm:t>
    </dgm:pt>
    <dgm:pt modelId="{D1FC1D6A-8972-4E24-AA00-C50BB9696844}" type="sibTrans" cxnId="{070DAA9E-A984-4908-875E-A33A13A36253}">
      <dgm:prSet/>
      <dgm:spPr/>
      <dgm:t>
        <a:bodyPr/>
        <a:lstStyle/>
        <a:p>
          <a:endParaRPr lang="fr-FR"/>
        </a:p>
      </dgm:t>
    </dgm:pt>
    <dgm:pt modelId="{390A8E3C-2131-4029-AEAD-30E2AB37A254}" type="pres">
      <dgm:prSet presAssocID="{3A2C2911-59D7-4131-8F0B-D1B642B501F0}" presName="Name0" presStyleCnt="0">
        <dgm:presLayoutVars>
          <dgm:dir/>
          <dgm:resizeHandles val="exact"/>
        </dgm:presLayoutVars>
      </dgm:prSet>
      <dgm:spPr/>
    </dgm:pt>
    <dgm:pt modelId="{1A93D329-0EFA-4BA2-8827-6B1C541A9811}" type="pres">
      <dgm:prSet presAssocID="{1F315D9A-5010-4482-BE3B-97EE8F41C9C8}" presName="node" presStyleLbl="node1" presStyleIdx="0" presStyleCnt="6">
        <dgm:presLayoutVars>
          <dgm:bulletEnabled val="1"/>
        </dgm:presLayoutVars>
      </dgm:prSet>
      <dgm:spPr/>
    </dgm:pt>
    <dgm:pt modelId="{3DC405FB-116F-4872-A44D-116CD115A2C4}" type="pres">
      <dgm:prSet presAssocID="{57AEAFC4-75EB-411A-B1C1-61B772D8B73A}" presName="sibTrans" presStyleLbl="sibTrans2D1" presStyleIdx="0" presStyleCnt="5"/>
      <dgm:spPr/>
    </dgm:pt>
    <dgm:pt modelId="{6F671559-FFDD-4BF6-9174-E79A81137B3D}" type="pres">
      <dgm:prSet presAssocID="{57AEAFC4-75EB-411A-B1C1-61B772D8B73A}" presName="connectorText" presStyleLbl="sibTrans2D1" presStyleIdx="0" presStyleCnt="5"/>
      <dgm:spPr/>
    </dgm:pt>
    <dgm:pt modelId="{1B23F30E-9389-476F-8FBB-AAD7C7E11EA7}" type="pres">
      <dgm:prSet presAssocID="{07F44057-1413-4C98-A8D7-82DC19E42AED}" presName="node" presStyleLbl="node1" presStyleIdx="1" presStyleCnt="6" custScaleX="57534">
        <dgm:presLayoutVars>
          <dgm:bulletEnabled val="1"/>
        </dgm:presLayoutVars>
      </dgm:prSet>
      <dgm:spPr/>
    </dgm:pt>
    <dgm:pt modelId="{94376F5B-7988-4B48-9D04-9D4C2CCBC64F}" type="pres">
      <dgm:prSet presAssocID="{79F0754A-A831-4122-B8DD-C2E90B39B802}" presName="sibTrans" presStyleLbl="sibTrans2D1" presStyleIdx="1" presStyleCnt="5"/>
      <dgm:spPr/>
    </dgm:pt>
    <dgm:pt modelId="{9AFF4620-3EE9-4BF5-8EC7-5733B41F4B19}" type="pres">
      <dgm:prSet presAssocID="{79F0754A-A831-4122-B8DD-C2E90B39B802}" presName="connectorText" presStyleLbl="sibTrans2D1" presStyleIdx="1" presStyleCnt="5"/>
      <dgm:spPr/>
    </dgm:pt>
    <dgm:pt modelId="{26C003F8-5F32-4D3F-8078-079939C9E815}" type="pres">
      <dgm:prSet presAssocID="{856B7266-D017-4BBF-B95C-E3DF6D2BBC19}" presName="node" presStyleLbl="node1" presStyleIdx="2" presStyleCnt="6" custScaleX="74681">
        <dgm:presLayoutVars>
          <dgm:bulletEnabled val="1"/>
        </dgm:presLayoutVars>
      </dgm:prSet>
      <dgm:spPr/>
    </dgm:pt>
    <dgm:pt modelId="{71940D0B-5932-4B80-A9E9-FEA049E69381}" type="pres">
      <dgm:prSet presAssocID="{CB2C2899-5BF2-4363-B611-6F1F3655AC93}" presName="sibTrans" presStyleLbl="sibTrans2D1" presStyleIdx="2" presStyleCnt="5"/>
      <dgm:spPr/>
    </dgm:pt>
    <dgm:pt modelId="{C0A9BE45-B79D-46B0-8815-3D96B4076E90}" type="pres">
      <dgm:prSet presAssocID="{CB2C2899-5BF2-4363-B611-6F1F3655AC93}" presName="connectorText" presStyleLbl="sibTrans2D1" presStyleIdx="2" presStyleCnt="5"/>
      <dgm:spPr/>
    </dgm:pt>
    <dgm:pt modelId="{F7137D0B-8CEE-456F-9F28-16A7E4F35219}" type="pres">
      <dgm:prSet presAssocID="{447C989F-22A3-467D-811F-9DEB6D80AFB1}" presName="node" presStyleLbl="node1" presStyleIdx="3" presStyleCnt="6">
        <dgm:presLayoutVars>
          <dgm:bulletEnabled val="1"/>
        </dgm:presLayoutVars>
      </dgm:prSet>
      <dgm:spPr/>
    </dgm:pt>
    <dgm:pt modelId="{A1EDCD40-EF41-44E2-BA06-04B41A8E4C4E}" type="pres">
      <dgm:prSet presAssocID="{21DEFA22-D2B3-420B-A4FA-A5317E19D5B4}" presName="sibTrans" presStyleLbl="sibTrans2D1" presStyleIdx="3" presStyleCnt="5"/>
      <dgm:spPr/>
    </dgm:pt>
    <dgm:pt modelId="{0C312DC7-46EB-4D05-9F5E-F884BB35EDC3}" type="pres">
      <dgm:prSet presAssocID="{21DEFA22-D2B3-420B-A4FA-A5317E19D5B4}" presName="connectorText" presStyleLbl="sibTrans2D1" presStyleIdx="3" presStyleCnt="5"/>
      <dgm:spPr/>
    </dgm:pt>
    <dgm:pt modelId="{7475206A-0DAC-4FD0-831F-9634CA423076}" type="pres">
      <dgm:prSet presAssocID="{0330B7E5-4415-407A-BB7D-8DC4BDF1A7A4}" presName="node" presStyleLbl="node1" presStyleIdx="4" presStyleCnt="6" custScaleX="67206">
        <dgm:presLayoutVars>
          <dgm:bulletEnabled val="1"/>
        </dgm:presLayoutVars>
      </dgm:prSet>
      <dgm:spPr/>
    </dgm:pt>
    <dgm:pt modelId="{2AFEF302-4520-45EF-9CD6-DDCF67DF99CE}" type="pres">
      <dgm:prSet presAssocID="{D1FC1D6A-8972-4E24-AA00-C50BB9696844}" presName="sibTrans" presStyleLbl="sibTrans2D1" presStyleIdx="4" presStyleCnt="5"/>
      <dgm:spPr/>
    </dgm:pt>
    <dgm:pt modelId="{B30F9B18-BDC1-4B13-8B77-68114F28EA50}" type="pres">
      <dgm:prSet presAssocID="{D1FC1D6A-8972-4E24-AA00-C50BB9696844}" presName="connectorText" presStyleLbl="sibTrans2D1" presStyleIdx="4" presStyleCnt="5"/>
      <dgm:spPr/>
    </dgm:pt>
    <dgm:pt modelId="{C9B14EAF-6009-4209-992B-565ED44A9076}" type="pres">
      <dgm:prSet presAssocID="{38BA3CEB-9C7A-4114-9803-6B279A913C29}" presName="node" presStyleLbl="node1" presStyleIdx="5" presStyleCnt="6">
        <dgm:presLayoutVars>
          <dgm:bulletEnabled val="1"/>
        </dgm:presLayoutVars>
      </dgm:prSet>
      <dgm:spPr/>
    </dgm:pt>
  </dgm:ptLst>
  <dgm:cxnLst>
    <dgm:cxn modelId="{4D7AC305-297C-48F9-B97E-BC04AE8E13A6}" type="presOf" srcId="{79F0754A-A831-4122-B8DD-C2E90B39B802}" destId="{94376F5B-7988-4B48-9D04-9D4C2CCBC64F}" srcOrd="0" destOrd="0" presId="urn:microsoft.com/office/officeart/2005/8/layout/process1"/>
    <dgm:cxn modelId="{8127B30E-EA5D-4B6B-B54D-E5F36DE73DF5}" type="presOf" srcId="{21DEFA22-D2B3-420B-A4FA-A5317E19D5B4}" destId="{A1EDCD40-EF41-44E2-BA06-04B41A8E4C4E}" srcOrd="0" destOrd="0" presId="urn:microsoft.com/office/officeart/2005/8/layout/process1"/>
    <dgm:cxn modelId="{7DAEE411-BFD5-4825-BF07-94156E66CF17}" type="presOf" srcId="{0330B7E5-4415-407A-BB7D-8DC4BDF1A7A4}" destId="{7475206A-0DAC-4FD0-831F-9634CA423076}" srcOrd="0" destOrd="0" presId="urn:microsoft.com/office/officeart/2005/8/layout/process1"/>
    <dgm:cxn modelId="{A926D02E-015E-4F7A-892B-56EFA5AA8EEC}" srcId="{3A2C2911-59D7-4131-8F0B-D1B642B501F0}" destId="{1F315D9A-5010-4482-BE3B-97EE8F41C9C8}" srcOrd="0" destOrd="0" parTransId="{E59B3C48-1CCB-448C-A56E-DC813142FBBB}" sibTransId="{57AEAFC4-75EB-411A-B1C1-61B772D8B73A}"/>
    <dgm:cxn modelId="{5B7BE72E-298A-47D3-9C9B-EDAAC161C3AD}" type="presOf" srcId="{38BA3CEB-9C7A-4114-9803-6B279A913C29}" destId="{C9B14EAF-6009-4209-992B-565ED44A9076}" srcOrd="0" destOrd="0" presId="urn:microsoft.com/office/officeart/2005/8/layout/process1"/>
    <dgm:cxn modelId="{42D90B35-300B-4B55-B6C6-53CE7181797C}" type="presOf" srcId="{447C989F-22A3-467D-811F-9DEB6D80AFB1}" destId="{F7137D0B-8CEE-456F-9F28-16A7E4F35219}" srcOrd="0" destOrd="0" presId="urn:microsoft.com/office/officeart/2005/8/layout/process1"/>
    <dgm:cxn modelId="{0712FE40-9E36-4D9A-B4D9-7EF1BDB1161D}" type="presOf" srcId="{856B7266-D017-4BBF-B95C-E3DF6D2BBC19}" destId="{26C003F8-5F32-4D3F-8078-079939C9E815}" srcOrd="0" destOrd="0" presId="urn:microsoft.com/office/officeart/2005/8/layout/process1"/>
    <dgm:cxn modelId="{5816C95B-7FAB-4AD5-AB76-C89B5FB09F67}" type="presOf" srcId="{1F315D9A-5010-4482-BE3B-97EE8F41C9C8}" destId="{1A93D329-0EFA-4BA2-8827-6B1C541A9811}" srcOrd="0" destOrd="0" presId="urn:microsoft.com/office/officeart/2005/8/layout/process1"/>
    <dgm:cxn modelId="{6E273565-97A5-4669-B3FB-1B01281DDED9}" type="presOf" srcId="{CB2C2899-5BF2-4363-B611-6F1F3655AC93}" destId="{71940D0B-5932-4B80-A9E9-FEA049E69381}" srcOrd="0" destOrd="0" presId="urn:microsoft.com/office/officeart/2005/8/layout/process1"/>
    <dgm:cxn modelId="{634A2791-8596-4B6C-90A4-F0CC2048287B}" srcId="{3A2C2911-59D7-4131-8F0B-D1B642B501F0}" destId="{07F44057-1413-4C98-A8D7-82DC19E42AED}" srcOrd="1" destOrd="0" parTransId="{E63FF285-A03F-406A-A20D-F9B2125173BE}" sibTransId="{79F0754A-A831-4122-B8DD-C2E90B39B802}"/>
    <dgm:cxn modelId="{B1DE8399-8A49-406F-95D3-B80CEB2395AD}" type="presOf" srcId="{D1FC1D6A-8972-4E24-AA00-C50BB9696844}" destId="{B30F9B18-BDC1-4B13-8B77-68114F28EA50}" srcOrd="1" destOrd="0" presId="urn:microsoft.com/office/officeart/2005/8/layout/process1"/>
    <dgm:cxn modelId="{070DAA9E-A984-4908-875E-A33A13A36253}" srcId="{3A2C2911-59D7-4131-8F0B-D1B642B501F0}" destId="{0330B7E5-4415-407A-BB7D-8DC4BDF1A7A4}" srcOrd="4" destOrd="0" parTransId="{628AF172-C2CA-4E12-986C-EE2DB86EBE79}" sibTransId="{D1FC1D6A-8972-4E24-AA00-C50BB9696844}"/>
    <dgm:cxn modelId="{CB3DBC9E-99E2-454D-B797-C7618951F0A0}" type="presOf" srcId="{57AEAFC4-75EB-411A-B1C1-61B772D8B73A}" destId="{3DC405FB-116F-4872-A44D-116CD115A2C4}" srcOrd="0" destOrd="0" presId="urn:microsoft.com/office/officeart/2005/8/layout/process1"/>
    <dgm:cxn modelId="{FED3A6A9-8F19-4A8B-95DE-049C6F34C692}" type="presOf" srcId="{57AEAFC4-75EB-411A-B1C1-61B772D8B73A}" destId="{6F671559-FFDD-4BF6-9174-E79A81137B3D}" srcOrd="1" destOrd="0" presId="urn:microsoft.com/office/officeart/2005/8/layout/process1"/>
    <dgm:cxn modelId="{3802D5A9-FA99-4CB0-B786-F9B29525A285}" type="presOf" srcId="{3A2C2911-59D7-4131-8F0B-D1B642B501F0}" destId="{390A8E3C-2131-4029-AEAD-30E2AB37A254}" srcOrd="0" destOrd="0" presId="urn:microsoft.com/office/officeart/2005/8/layout/process1"/>
    <dgm:cxn modelId="{900396AD-D76D-41E9-A555-5B312C0BED43}" type="presOf" srcId="{79F0754A-A831-4122-B8DD-C2E90B39B802}" destId="{9AFF4620-3EE9-4BF5-8EC7-5733B41F4B19}" srcOrd="1" destOrd="0" presId="urn:microsoft.com/office/officeart/2005/8/layout/process1"/>
    <dgm:cxn modelId="{BE548FAF-9849-417B-9A6A-4950022BB304}" srcId="{3A2C2911-59D7-4131-8F0B-D1B642B501F0}" destId="{856B7266-D017-4BBF-B95C-E3DF6D2BBC19}" srcOrd="2" destOrd="0" parTransId="{BD4BEEC0-BEA6-43B0-9C80-1D5EB192C3C3}" sibTransId="{CB2C2899-5BF2-4363-B611-6F1F3655AC93}"/>
    <dgm:cxn modelId="{CDAA7CB0-87A1-4241-9BCE-5C950E4AEEE2}" type="presOf" srcId="{D1FC1D6A-8972-4E24-AA00-C50BB9696844}" destId="{2AFEF302-4520-45EF-9CD6-DDCF67DF99CE}" srcOrd="0" destOrd="0" presId="urn:microsoft.com/office/officeart/2005/8/layout/process1"/>
    <dgm:cxn modelId="{7EF224B3-EFDD-4DB5-8358-C099E70A886E}" type="presOf" srcId="{07F44057-1413-4C98-A8D7-82DC19E42AED}" destId="{1B23F30E-9389-476F-8FBB-AAD7C7E11EA7}" srcOrd="0" destOrd="0" presId="urn:microsoft.com/office/officeart/2005/8/layout/process1"/>
    <dgm:cxn modelId="{5A9A66C7-6350-4635-A4F1-C1066B6A6EAD}" type="presOf" srcId="{CB2C2899-5BF2-4363-B611-6F1F3655AC93}" destId="{C0A9BE45-B79D-46B0-8815-3D96B4076E90}" srcOrd="1" destOrd="0" presId="urn:microsoft.com/office/officeart/2005/8/layout/process1"/>
    <dgm:cxn modelId="{00D943EE-C60B-4D27-B6CA-7603A98D7CB8}" srcId="{3A2C2911-59D7-4131-8F0B-D1B642B501F0}" destId="{447C989F-22A3-467D-811F-9DEB6D80AFB1}" srcOrd="3" destOrd="0" parTransId="{2A1AC4C3-81B8-4BB3-94E8-934BC5E31EFC}" sibTransId="{21DEFA22-D2B3-420B-A4FA-A5317E19D5B4}"/>
    <dgm:cxn modelId="{3DD0E6EF-A909-464D-9E1C-321D7CCD5737}" srcId="{3A2C2911-59D7-4131-8F0B-D1B642B501F0}" destId="{38BA3CEB-9C7A-4114-9803-6B279A913C29}" srcOrd="5" destOrd="0" parTransId="{46A842CB-E6F8-4FD7-9963-BA8799F2CB1D}" sibTransId="{5A048DFC-5783-4448-9A3A-254191A210AE}"/>
    <dgm:cxn modelId="{0588E0F2-CB43-400B-A27F-65CB4D88CB51}" type="presOf" srcId="{21DEFA22-D2B3-420B-A4FA-A5317E19D5B4}" destId="{0C312DC7-46EB-4D05-9F5E-F884BB35EDC3}" srcOrd="1" destOrd="0" presId="urn:microsoft.com/office/officeart/2005/8/layout/process1"/>
    <dgm:cxn modelId="{E2625BF6-0B42-4D92-83D3-6C685BF71BAC}" type="presParOf" srcId="{390A8E3C-2131-4029-AEAD-30E2AB37A254}" destId="{1A93D329-0EFA-4BA2-8827-6B1C541A9811}" srcOrd="0" destOrd="0" presId="urn:microsoft.com/office/officeart/2005/8/layout/process1"/>
    <dgm:cxn modelId="{E85646CB-B337-4F20-AF6D-18D20341DBF2}" type="presParOf" srcId="{390A8E3C-2131-4029-AEAD-30E2AB37A254}" destId="{3DC405FB-116F-4872-A44D-116CD115A2C4}" srcOrd="1" destOrd="0" presId="urn:microsoft.com/office/officeart/2005/8/layout/process1"/>
    <dgm:cxn modelId="{F4BE3B5B-DE55-4B3A-B06E-27866B4CF0DF}" type="presParOf" srcId="{3DC405FB-116F-4872-A44D-116CD115A2C4}" destId="{6F671559-FFDD-4BF6-9174-E79A81137B3D}" srcOrd="0" destOrd="0" presId="urn:microsoft.com/office/officeart/2005/8/layout/process1"/>
    <dgm:cxn modelId="{DDBF5756-B91E-432E-BCC8-49632D85E3C1}" type="presParOf" srcId="{390A8E3C-2131-4029-AEAD-30E2AB37A254}" destId="{1B23F30E-9389-476F-8FBB-AAD7C7E11EA7}" srcOrd="2" destOrd="0" presId="urn:microsoft.com/office/officeart/2005/8/layout/process1"/>
    <dgm:cxn modelId="{F15B9248-AB7A-4DD4-BFA3-C914264639CD}" type="presParOf" srcId="{390A8E3C-2131-4029-AEAD-30E2AB37A254}" destId="{94376F5B-7988-4B48-9D04-9D4C2CCBC64F}" srcOrd="3" destOrd="0" presId="urn:microsoft.com/office/officeart/2005/8/layout/process1"/>
    <dgm:cxn modelId="{10C020C6-AACE-44B4-843B-25DC7396C541}" type="presParOf" srcId="{94376F5B-7988-4B48-9D04-9D4C2CCBC64F}" destId="{9AFF4620-3EE9-4BF5-8EC7-5733B41F4B19}" srcOrd="0" destOrd="0" presId="urn:microsoft.com/office/officeart/2005/8/layout/process1"/>
    <dgm:cxn modelId="{652EDF2E-4349-47F2-AA72-3A60D22C0768}" type="presParOf" srcId="{390A8E3C-2131-4029-AEAD-30E2AB37A254}" destId="{26C003F8-5F32-4D3F-8078-079939C9E815}" srcOrd="4" destOrd="0" presId="urn:microsoft.com/office/officeart/2005/8/layout/process1"/>
    <dgm:cxn modelId="{988534CC-BD9F-4397-8B6D-5715DF2F405E}" type="presParOf" srcId="{390A8E3C-2131-4029-AEAD-30E2AB37A254}" destId="{71940D0B-5932-4B80-A9E9-FEA049E69381}" srcOrd="5" destOrd="0" presId="urn:microsoft.com/office/officeart/2005/8/layout/process1"/>
    <dgm:cxn modelId="{DD8084FF-0129-4EB8-BBED-04F312100AC1}" type="presParOf" srcId="{71940D0B-5932-4B80-A9E9-FEA049E69381}" destId="{C0A9BE45-B79D-46B0-8815-3D96B4076E90}" srcOrd="0" destOrd="0" presId="urn:microsoft.com/office/officeart/2005/8/layout/process1"/>
    <dgm:cxn modelId="{1F89BBD5-4992-43CC-A3AA-4D353002D67A}" type="presParOf" srcId="{390A8E3C-2131-4029-AEAD-30E2AB37A254}" destId="{F7137D0B-8CEE-456F-9F28-16A7E4F35219}" srcOrd="6" destOrd="0" presId="urn:microsoft.com/office/officeart/2005/8/layout/process1"/>
    <dgm:cxn modelId="{9A194B3B-A256-4823-887F-E087871ABA78}" type="presParOf" srcId="{390A8E3C-2131-4029-AEAD-30E2AB37A254}" destId="{A1EDCD40-EF41-44E2-BA06-04B41A8E4C4E}" srcOrd="7" destOrd="0" presId="urn:microsoft.com/office/officeart/2005/8/layout/process1"/>
    <dgm:cxn modelId="{DD67B962-2B21-4AD8-961E-A226F755BDAA}" type="presParOf" srcId="{A1EDCD40-EF41-44E2-BA06-04B41A8E4C4E}" destId="{0C312DC7-46EB-4D05-9F5E-F884BB35EDC3}" srcOrd="0" destOrd="0" presId="urn:microsoft.com/office/officeart/2005/8/layout/process1"/>
    <dgm:cxn modelId="{E2A73132-A1D8-4792-994D-927F8658DBCF}" type="presParOf" srcId="{390A8E3C-2131-4029-AEAD-30E2AB37A254}" destId="{7475206A-0DAC-4FD0-831F-9634CA423076}" srcOrd="8" destOrd="0" presId="urn:microsoft.com/office/officeart/2005/8/layout/process1"/>
    <dgm:cxn modelId="{8C4CDA29-B001-4F09-9180-3656A44C4555}" type="presParOf" srcId="{390A8E3C-2131-4029-AEAD-30E2AB37A254}" destId="{2AFEF302-4520-45EF-9CD6-DDCF67DF99CE}" srcOrd="9" destOrd="0" presId="urn:microsoft.com/office/officeart/2005/8/layout/process1"/>
    <dgm:cxn modelId="{2CBD5EE8-6A53-42FB-9B3E-449CFAB4CBE7}" type="presParOf" srcId="{2AFEF302-4520-45EF-9CD6-DDCF67DF99CE}" destId="{B30F9B18-BDC1-4B13-8B77-68114F28EA50}" srcOrd="0" destOrd="0" presId="urn:microsoft.com/office/officeart/2005/8/layout/process1"/>
    <dgm:cxn modelId="{47156222-F6EE-4A98-94E4-C055349702AE}" type="presParOf" srcId="{390A8E3C-2131-4029-AEAD-30E2AB37A254}" destId="{C9B14EAF-6009-4209-992B-565ED44A90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3D329-0EFA-4BA2-8827-6B1C541A9811}">
      <dsp:nvSpPr>
        <dsp:cNvPr id="0" name=""/>
        <dsp:cNvSpPr/>
      </dsp:nvSpPr>
      <dsp:spPr>
        <a:xfrm>
          <a:off x="5844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Ymmersions</a:t>
          </a:r>
          <a:endParaRPr lang="fr-FR" sz="1400" kern="1200" dirty="0"/>
        </a:p>
      </dsp:txBody>
      <dsp:txXfrm>
        <a:off x="33233" y="224482"/>
        <a:ext cx="1503766" cy="880348"/>
      </dsp:txXfrm>
    </dsp:sp>
    <dsp:sp modelId="{3DC405FB-116F-4872-A44D-116CD115A2C4}">
      <dsp:nvSpPr>
        <dsp:cNvPr id="0" name=""/>
        <dsp:cNvSpPr/>
      </dsp:nvSpPr>
      <dsp:spPr>
        <a:xfrm>
          <a:off x="1720242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720242" y="548701"/>
        <a:ext cx="231288" cy="231911"/>
      </dsp:txXfrm>
    </dsp:sp>
    <dsp:sp modelId="{1B23F30E-9389-476F-8FBB-AAD7C7E11EA7}">
      <dsp:nvSpPr>
        <dsp:cNvPr id="0" name=""/>
        <dsp:cNvSpPr/>
      </dsp:nvSpPr>
      <dsp:spPr>
        <a:xfrm>
          <a:off x="2187806" y="197093"/>
          <a:ext cx="896692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endParaRPr lang="fr-FR" sz="1400" kern="1200" dirty="0"/>
        </a:p>
      </dsp:txBody>
      <dsp:txXfrm>
        <a:off x="2214069" y="223356"/>
        <a:ext cx="844166" cy="882600"/>
      </dsp:txXfrm>
    </dsp:sp>
    <dsp:sp modelId="{94376F5B-7988-4B48-9D04-9D4C2CCBC64F}">
      <dsp:nvSpPr>
        <dsp:cNvPr id="0" name=""/>
        <dsp:cNvSpPr/>
      </dsp:nvSpPr>
      <dsp:spPr>
        <a:xfrm>
          <a:off x="324035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240353" y="548701"/>
        <a:ext cx="231288" cy="231911"/>
      </dsp:txXfrm>
    </dsp:sp>
    <dsp:sp modelId="{26C003F8-5F32-4D3F-8078-079939C9E815}">
      <dsp:nvSpPr>
        <dsp:cNvPr id="0" name=""/>
        <dsp:cNvSpPr/>
      </dsp:nvSpPr>
      <dsp:spPr>
        <a:xfrm>
          <a:off x="3707916" y="197093"/>
          <a:ext cx="1163936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Hangman</a:t>
          </a:r>
          <a:r>
            <a:rPr lang="fr-FR" sz="1400" kern="1200" dirty="0"/>
            <a:t> Web</a:t>
          </a:r>
        </a:p>
      </dsp:txBody>
      <dsp:txXfrm>
        <a:off x="3735305" y="224482"/>
        <a:ext cx="1109158" cy="880348"/>
      </dsp:txXfrm>
    </dsp:sp>
    <dsp:sp modelId="{71940D0B-5932-4B80-A9E9-FEA049E69381}">
      <dsp:nvSpPr>
        <dsp:cNvPr id="0" name=""/>
        <dsp:cNvSpPr/>
      </dsp:nvSpPr>
      <dsp:spPr>
        <a:xfrm>
          <a:off x="5027707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5027707" y="548701"/>
        <a:ext cx="231288" cy="231911"/>
      </dsp:txXfrm>
    </dsp:sp>
    <dsp:sp modelId="{F7137D0B-8CEE-456F-9F28-16A7E4F35219}">
      <dsp:nvSpPr>
        <dsp:cNvPr id="0" name=""/>
        <dsp:cNvSpPr/>
      </dsp:nvSpPr>
      <dsp:spPr>
        <a:xfrm>
          <a:off x="5495271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Groupie Tracker</a:t>
          </a:r>
        </a:p>
      </dsp:txBody>
      <dsp:txXfrm>
        <a:off x="5522660" y="224482"/>
        <a:ext cx="1503766" cy="880348"/>
      </dsp:txXfrm>
    </dsp:sp>
    <dsp:sp modelId="{A1EDCD40-EF41-44E2-BA06-04B41A8E4C4E}">
      <dsp:nvSpPr>
        <dsp:cNvPr id="0" name=""/>
        <dsp:cNvSpPr/>
      </dsp:nvSpPr>
      <dsp:spPr>
        <a:xfrm>
          <a:off x="7209670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7209670" y="548701"/>
        <a:ext cx="231288" cy="231911"/>
      </dsp:txXfrm>
    </dsp:sp>
    <dsp:sp modelId="{7475206A-0DAC-4FD0-831F-9634CA423076}">
      <dsp:nvSpPr>
        <dsp:cNvPr id="0" name=""/>
        <dsp:cNvSpPr/>
      </dsp:nvSpPr>
      <dsp:spPr>
        <a:xfrm>
          <a:off x="7677233" y="197093"/>
          <a:ext cx="1047435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Challenge Javascript</a:t>
          </a:r>
        </a:p>
      </dsp:txBody>
      <dsp:txXfrm>
        <a:off x="7704622" y="224482"/>
        <a:ext cx="992657" cy="880348"/>
      </dsp:txXfrm>
    </dsp:sp>
    <dsp:sp modelId="{2AFEF302-4520-45EF-9CD6-DDCF67DF99CE}">
      <dsp:nvSpPr>
        <dsp:cNvPr id="0" name=""/>
        <dsp:cNvSpPr/>
      </dsp:nvSpPr>
      <dsp:spPr>
        <a:xfrm>
          <a:off x="8880523" y="471397"/>
          <a:ext cx="330411" cy="3865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8880523" y="548701"/>
        <a:ext cx="231288" cy="231911"/>
      </dsp:txXfrm>
    </dsp:sp>
    <dsp:sp modelId="{C9B14EAF-6009-4209-992B-565ED44A9076}">
      <dsp:nvSpPr>
        <dsp:cNvPr id="0" name=""/>
        <dsp:cNvSpPr/>
      </dsp:nvSpPr>
      <dsp:spPr>
        <a:xfrm>
          <a:off x="9348086" y="197093"/>
          <a:ext cx="1558544" cy="93512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Forum</a:t>
          </a:r>
        </a:p>
      </dsp:txBody>
      <dsp:txXfrm>
        <a:off x="9375475" y="224482"/>
        <a:ext cx="1503766" cy="880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0ABD258-EE90-4B0C-A763-417EDEF4CD47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78" name="Espace réservé du numéro de diapositiv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E50AFAF-3C2D-40F8-A435-0F26B642AB19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1" name="Espace réservé du numéro de diapositiv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B69720-8314-4D6F-AC4C-35C0503FEE7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4" name="Espace réservé du numéro de diapositiv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FB075E-455A-4EAB-8988-DAF5A1E2EA05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87" name="Espace réservé du numéro de diapositiv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DBA1A0-17F5-41C4-8C90-220CFB5D30A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90" name="Espace réservé du numéro de diapositiv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FF6A37-F274-4AC6-8D1F-360135698AAE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png"/><Relationship Id="rId3" Type="http://schemas.microsoft.com/office/2007/relationships/hdphoto" Target="../media/hdphoto1.wdp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bc4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1" name="Triangle isocèle 9"/>
          <p:cNvSpPr/>
          <p:nvPr/>
        </p:nvSpPr>
        <p:spPr>
          <a:xfrm flipH="1" flipV="1">
            <a:off x="-720" y="-6480"/>
            <a:ext cx="771120" cy="188856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2CA3943-1583-4D26-96D2-096347C15C4C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3" name="Graphique 11" descr=""/>
          <p:cNvPicPr/>
          <p:nvPr/>
        </p:nvPicPr>
        <p:blipFill>
          <a:blip r:embed="rId3"/>
          <a:stretch/>
        </p:blipFill>
        <p:spPr>
          <a:xfrm>
            <a:off x="936360" y="457560"/>
            <a:ext cx="2334240" cy="1173960"/>
          </a:xfrm>
          <a:prstGeom prst="rect">
            <a:avLst/>
          </a:prstGeom>
          <a:ln w="0">
            <a:noFill/>
          </a:ln>
        </p:spPr>
      </p:pic>
      <p:pic>
        <p:nvPicPr>
          <p:cNvPr id="4" name="Image 9" descr=""/>
          <p:cNvPicPr/>
          <p:nvPr/>
        </p:nvPicPr>
        <p:blipFill>
          <a:blip r:embed="rId4"/>
          <a:stretch/>
        </p:blipFill>
        <p:spPr>
          <a:xfrm>
            <a:off x="9368640" y="572400"/>
            <a:ext cx="2822400" cy="6284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44" name="Triangle isocèle 9"/>
          <p:cNvSpPr/>
          <p:nvPr/>
        </p:nvSpPr>
        <p:spPr>
          <a:xfrm flipH="1" flipV="1">
            <a:off x="-720" y="-6480"/>
            <a:ext cx="771120" cy="188856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E2C35A-EE99-498B-9566-0CDEB9B71A15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46" name="Graphique 4" descr=""/>
          <p:cNvPicPr/>
          <p:nvPr/>
        </p:nvPicPr>
        <p:blipFill>
          <a:blip r:embed="rId3"/>
          <a:stretch/>
        </p:blipFill>
        <p:spPr>
          <a:xfrm>
            <a:off x="832320" y="295560"/>
            <a:ext cx="1919160" cy="966600"/>
          </a:xfrm>
          <a:prstGeom prst="rect">
            <a:avLst/>
          </a:prstGeom>
          <a:ln w="0">
            <a:noFill/>
          </a:ln>
        </p:spPr>
      </p:pic>
      <p:sp>
        <p:nvSpPr>
          <p:cNvPr id="47" name="Triangle isocèle 2"/>
          <p:cNvSpPr/>
          <p:nvPr/>
        </p:nvSpPr>
        <p:spPr>
          <a:xfrm>
            <a:off x="10632240" y="3058200"/>
            <a:ext cx="1574280" cy="3812760"/>
          </a:xfrm>
          <a:prstGeom prst="triangle">
            <a:avLst>
              <a:gd name="adj" fmla="val 100000"/>
            </a:avLst>
          </a:prstGeom>
          <a:pattFill prst="wdUpDiag">
            <a:fgClr>
              <a:srgbClr val="5bc4e9"/>
            </a:fgClr>
            <a:bgClr>
              <a:srgbClr val="ffffff"/>
            </a:bgClr>
          </a:pattFill>
          <a:ln>
            <a:noFill/>
          </a:ln>
          <a:effectLst>
            <a:outerShdw blurRad="21600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4703D35-513A-47AD-8732-04C897629813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88" name="Triangle isocèle 9"/>
          <p:cNvSpPr/>
          <p:nvPr/>
        </p:nvSpPr>
        <p:spPr>
          <a:xfrm flipH="1" flipV="1">
            <a:off x="-720" y="-6480"/>
            <a:ext cx="771120" cy="188856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D6DF7F-DB5C-4A06-9958-A117A2E9CF4D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90" name="Image 18" descr=""/>
          <p:cNvPicPr/>
          <p:nvPr/>
        </p:nvPicPr>
        <p:blipFill>
          <a:blip r:embed="rId3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pic>
        <p:nvPicPr>
          <p:cNvPr id="91" name="Image 6" descr=""/>
          <p:cNvPicPr/>
          <p:nvPr/>
        </p:nvPicPr>
        <p:blipFill>
          <a:blip r:embed="rId4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pic>
        <p:nvPicPr>
          <p:cNvPr id="92" name="Image 2" descr="Une image contenant texte&#10;&#10;Description générée automatiquement"/>
          <p:cNvPicPr/>
          <p:nvPr/>
        </p:nvPicPr>
        <p:blipFill>
          <a:blip r:embed="rId5"/>
          <a:stretch/>
        </p:blipFill>
        <p:spPr>
          <a:xfrm>
            <a:off x="9733320" y="1410120"/>
            <a:ext cx="2457360" cy="547200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numéro de diapositive 5"/>
          <p:cNvSpPr/>
          <p:nvPr/>
        </p:nvSpPr>
        <p:spPr>
          <a:xfrm>
            <a:off x="11785680" y="65059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FA2E463-7447-40FC-BC54-E50A1937991A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133" name="Triangle isocèle 9"/>
          <p:cNvSpPr/>
          <p:nvPr/>
        </p:nvSpPr>
        <p:spPr>
          <a:xfrm flipH="1" flipV="1">
            <a:off x="-720" y="-6480"/>
            <a:ext cx="771120" cy="188856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74FEFCE-DDBE-4475-BFFF-83EF1385C57B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135" name="Triangle isocèle 9"/>
          <p:cNvSpPr/>
          <p:nvPr/>
        </p:nvSpPr>
        <p:spPr>
          <a:xfrm>
            <a:off x="9340920" y="-9720"/>
            <a:ext cx="2850120" cy="6879960"/>
          </a:xfrm>
          <a:prstGeom prst="triangle">
            <a:avLst>
              <a:gd name="adj" fmla="val 100000"/>
            </a:avLst>
          </a:prstGeom>
          <a:pattFill prst="wdUpDiag">
            <a:fgClr>
              <a:srgbClr val="000000"/>
            </a:fgClr>
            <a:bgClr>
              <a:srgbClr val="ffffff"/>
            </a:bgClr>
          </a:pattFill>
          <a:ln>
            <a:noFill/>
          </a:ln>
          <a:effectLst>
            <a:outerShdw blurRad="216000" dir="162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Image 5" descr=""/>
          <p:cNvPicPr/>
          <p:nvPr/>
        </p:nvPicPr>
        <p:blipFill>
          <a:blip r:embed="rId3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137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1976E0-A557-4106-9F2B-FAA1D7E1DC56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17" descr=""/>
          <p:cNvPicPr/>
          <p:nvPr/>
        </p:nvPicPr>
        <p:blipFill>
          <a:blip r:embed="rId2">
            <a:alphaModFix amt="42000"/>
          </a:blip>
          <a:srcRect l="0" t="0" r="0" b="78649"/>
          <a:stretch/>
        </p:blipFill>
        <p:spPr>
          <a:xfrm>
            <a:off x="0" y="6517800"/>
            <a:ext cx="12317760" cy="363960"/>
          </a:xfrm>
          <a:prstGeom prst="rect">
            <a:avLst/>
          </a:prstGeom>
          <a:ln w="0">
            <a:noFill/>
          </a:ln>
        </p:spPr>
      </p:pic>
      <p:sp>
        <p:nvSpPr>
          <p:cNvPr id="177" name="Triangle isocèle 9"/>
          <p:cNvSpPr/>
          <p:nvPr/>
        </p:nvSpPr>
        <p:spPr>
          <a:xfrm flipH="1" flipV="1">
            <a:off x="-720" y="-6480"/>
            <a:ext cx="771120" cy="1888560"/>
          </a:xfrm>
          <a:prstGeom prst="triangle">
            <a:avLst>
              <a:gd name="adj" fmla="val 100000"/>
            </a:avLst>
          </a:prstGeom>
          <a:solidFill>
            <a:srgbClr val="5bc4e9"/>
          </a:solidFill>
          <a:ln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EC4DDA-4973-44C9-BA37-011669F61BBD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179" name="Image 2" descr=""/>
          <p:cNvPicPr/>
          <p:nvPr/>
        </p:nvPicPr>
        <p:blipFill>
          <a:blip r:embed="rId3"/>
          <a:stretch/>
        </p:blipFill>
        <p:spPr>
          <a:xfrm>
            <a:off x="-93960" y="5257800"/>
            <a:ext cx="12191040" cy="159912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Espace réservé du numéro de diapositive 5"/>
          <p:cNvSpPr/>
          <p:nvPr/>
        </p:nvSpPr>
        <p:spPr>
          <a:xfrm>
            <a:off x="11691360" y="6466320"/>
            <a:ext cx="47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CD915E-56E9-4FD6-AF5A-80C8055BAC4F}" type="slidenum">
              <a:rPr b="1" lang="fr-FR" sz="1000" spc="-1" strike="noStrike">
                <a:solidFill>
                  <a:srgbClr val="000000"/>
                </a:solidFill>
                <a:latin typeface="Montserrat"/>
                <a:ea typeface="DejaVu Sans"/>
              </a:rPr>
              <a:t>&lt;numéro&gt;</a:t>
            </a:fld>
            <a:endParaRPr b="0" lang="fr-FR" sz="1000" spc="-1" strike="noStrike">
              <a:latin typeface="Arial"/>
            </a:endParaRPr>
          </a:p>
        </p:txBody>
      </p:sp>
      <p:pic>
        <p:nvPicPr>
          <p:cNvPr id="219" name="Image 2" descr=""/>
          <p:cNvPicPr/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0" t="10145" r="0" b="10145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20" name="Titre 1"/>
          <p:cNvSpPr/>
          <p:nvPr/>
        </p:nvSpPr>
        <p:spPr>
          <a:xfrm>
            <a:off x="2759040" y="2642040"/>
            <a:ext cx="720864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Montserrat"/>
                <a:ea typeface="DejaVu Sans"/>
              </a:rPr>
              <a:t>MERCI.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www.malt.fr/profile/emnahnana" TargetMode="External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hyperlink" Target="https://www.malt.fr/profile/julienperret1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space réservé du numéro de diapositive 1"/>
          <p:cNvSpPr/>
          <p:nvPr/>
        </p:nvSpPr>
        <p:spPr>
          <a:xfrm>
            <a:off x="11746080" y="6492960"/>
            <a:ext cx="44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fld id="{BF20B0BA-D69D-464A-9CCA-4A30EF0790EC}" type="slidenum"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latin typeface="Arial"/>
            </a:endParaRPr>
          </a:p>
        </p:txBody>
      </p:sp>
      <p:sp>
        <p:nvSpPr>
          <p:cNvPr id="266" name="Titre 6"/>
          <p:cNvSpPr/>
          <p:nvPr/>
        </p:nvSpPr>
        <p:spPr>
          <a:xfrm>
            <a:off x="1179000" y="1856880"/>
            <a:ext cx="6577560" cy="15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ffffff"/>
                </a:solidFill>
                <a:latin typeface="Montserrat"/>
                <a:ea typeface="DejaVu Sans"/>
              </a:rPr>
              <a:t>Ymmersion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267" name="Sous-titre 7"/>
          <p:cNvSpPr/>
          <p:nvPr/>
        </p:nvSpPr>
        <p:spPr>
          <a:xfrm>
            <a:off x="1179000" y="3561480"/>
            <a:ext cx="6577560" cy="65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C’est quoi l’informatique ?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5760000" y="3694320"/>
            <a:ext cx="2612880" cy="260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re 3"/>
          <p:cNvSpPr/>
          <p:nvPr/>
        </p:nvSpPr>
        <p:spPr>
          <a:xfrm>
            <a:off x="905760" y="1299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Atelier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1" name="Espace réservé du contenu 4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Trouvez le message masqué 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080000" y="2860560"/>
            <a:ext cx="7919280" cy="379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re 3"/>
          <p:cNvSpPr/>
          <p:nvPr/>
        </p:nvSpPr>
        <p:spPr>
          <a:xfrm>
            <a:off x="90576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Atelier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4" name="Espace réservé du contenu 4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Solution :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Le vif zephyr jubile sur les kumquats du clown gracieux.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Ces fruits ne valent pas 1 $ dans la vallee d'en bas.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Pour remedier a cela, le clown prit son courage et s'exclama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"Sur la tete de ma mere, les yeux de mon grand oncle, c'est de la bombe"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suite a cela ses kumquats reprirent de la valeur tah le bitcoin. Fin.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re 3"/>
          <p:cNvSpPr/>
          <p:nvPr/>
        </p:nvSpPr>
        <p:spPr>
          <a:xfrm>
            <a:off x="816840" y="26028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L’informatique aujourd’hui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905760" y="1754640"/>
            <a:ext cx="603360" cy="603360"/>
          </a:xfrm>
          <a:prstGeom prst="rect">
            <a:avLst/>
          </a:prstGeom>
          <a:ln w="0">
            <a:noFill/>
          </a:ln>
        </p:spPr>
      </p:pic>
      <p:pic>
        <p:nvPicPr>
          <p:cNvPr id="297" name="Picture 4" descr="Tesla Icons - Download Free Vector Icons | Noun Project"/>
          <p:cNvPicPr/>
          <p:nvPr/>
        </p:nvPicPr>
        <p:blipFill>
          <a:blip r:embed="rId2"/>
          <a:stretch/>
        </p:blipFill>
        <p:spPr>
          <a:xfrm>
            <a:off x="901800" y="2672640"/>
            <a:ext cx="603360" cy="603360"/>
          </a:xfrm>
          <a:prstGeom prst="rect">
            <a:avLst/>
          </a:prstGeom>
          <a:ln w="0">
            <a:noFill/>
          </a:ln>
        </p:spPr>
      </p:pic>
      <p:sp>
        <p:nvSpPr>
          <p:cNvPr id="298" name="ZoneTexte 8"/>
          <p:cNvSpPr/>
          <p:nvPr/>
        </p:nvSpPr>
        <p:spPr>
          <a:xfrm>
            <a:off x="1701360" y="1872360"/>
            <a:ext cx="537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 réseaux qui connecte la planète entière (Internet)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9" name="ZoneTexte 11"/>
          <p:cNvSpPr/>
          <p:nvPr/>
        </p:nvSpPr>
        <p:spPr>
          <a:xfrm>
            <a:off x="1701360" y="2790360"/>
            <a:ext cx="5921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Des intelligences artificielles qui conduisent nos véhicules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0" name="Picture 6" descr="Big data - Icônes la mise en réseau gratuites"/>
          <p:cNvPicPr/>
          <p:nvPr/>
        </p:nvPicPr>
        <p:blipFill>
          <a:blip r:embed="rId3"/>
          <a:stretch/>
        </p:blipFill>
        <p:spPr>
          <a:xfrm>
            <a:off x="901800" y="4516920"/>
            <a:ext cx="603360" cy="603360"/>
          </a:xfrm>
          <a:prstGeom prst="rect">
            <a:avLst/>
          </a:prstGeom>
          <a:ln w="0">
            <a:noFill/>
          </a:ln>
        </p:spPr>
      </p:pic>
      <p:sp>
        <p:nvSpPr>
          <p:cNvPr id="301" name="ZoneTexte 13"/>
          <p:cNvSpPr/>
          <p:nvPr/>
        </p:nvSpPr>
        <p:spPr>
          <a:xfrm>
            <a:off x="1701360" y="4634640"/>
            <a:ext cx="83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Savoir tout sur tout le monde et proposer des algorithmes personnalisés par personnes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2" name="ZoneTexte 9"/>
          <p:cNvSpPr/>
          <p:nvPr/>
        </p:nvSpPr>
        <p:spPr>
          <a:xfrm>
            <a:off x="697680" y="5363280"/>
            <a:ext cx="10112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Aharoni"/>
                <a:ea typeface="DejaVu Sans"/>
              </a:rPr>
              <a:t>M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03" name="ZoneTexte 15"/>
          <p:cNvSpPr/>
          <p:nvPr/>
        </p:nvSpPr>
        <p:spPr>
          <a:xfrm>
            <a:off x="1701360" y="5510160"/>
            <a:ext cx="83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Bientôt le metaverse ..?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4" name="Picture 10" descr="Btc, casino, bitcoin icon - Download on Iconfinder"/>
          <p:cNvPicPr/>
          <p:nvPr/>
        </p:nvPicPr>
        <p:blipFill>
          <a:blip r:embed="rId4"/>
          <a:stretch/>
        </p:blipFill>
        <p:spPr>
          <a:xfrm>
            <a:off x="859320" y="3534840"/>
            <a:ext cx="688320" cy="688320"/>
          </a:xfrm>
          <a:prstGeom prst="rect">
            <a:avLst/>
          </a:prstGeom>
          <a:ln w="0">
            <a:noFill/>
          </a:ln>
        </p:spPr>
      </p:pic>
      <p:sp>
        <p:nvSpPr>
          <p:cNvPr id="305" name="ZoneTexte 18"/>
          <p:cNvSpPr/>
          <p:nvPr/>
        </p:nvSpPr>
        <p:spPr>
          <a:xfrm>
            <a:off x="1701360" y="3691800"/>
            <a:ext cx="83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Juste, Les cryptomonnaies, juste.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re 1"/>
          <p:cNvSpPr/>
          <p:nvPr/>
        </p:nvSpPr>
        <p:spPr>
          <a:xfrm>
            <a:off x="816840" y="70668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0000"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Et tout cela grâce…</a:t>
            </a:r>
            <a:br/>
            <a:endParaRPr b="0" lang="fr-FR" sz="3600" spc="-1" strike="noStrike">
              <a:latin typeface="Arial"/>
            </a:endParaRPr>
          </a:p>
        </p:txBody>
      </p:sp>
      <p:sp>
        <p:nvSpPr>
          <p:cNvPr id="307" name="Espace réservé du contenu 4"/>
          <p:cNvSpPr/>
          <p:nvPr/>
        </p:nvSpPr>
        <p:spPr>
          <a:xfrm>
            <a:off x="816840" y="175356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Au méthodes de stockage d’information (Disque dur, Ram,…)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Aux processeurs (Lampes, transistors,…)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Aux écrans (Cathodique, LED)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Aux développeurs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Aux réseaux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re 3"/>
          <p:cNvSpPr/>
          <p:nvPr/>
        </p:nvSpPr>
        <p:spPr>
          <a:xfrm>
            <a:off x="816840" y="28044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Les qualités à avoir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09" name="Picture 8" descr=""/>
          <p:cNvPicPr/>
          <p:nvPr/>
        </p:nvPicPr>
        <p:blipFill>
          <a:blip r:embed="rId1"/>
          <a:srcRect l="4997" t="6473" r="3368" b="7705"/>
          <a:stretch/>
        </p:blipFill>
        <p:spPr>
          <a:xfrm>
            <a:off x="3208320" y="1003320"/>
            <a:ext cx="5572800" cy="52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re 1"/>
          <p:cNvSpPr/>
          <p:nvPr/>
        </p:nvSpPr>
        <p:spPr>
          <a:xfrm>
            <a:off x="100332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Atelier : Qui est-ce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11" name="Espace réservé du contenu 2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Découvrez les métiers de l’informatique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Je vous donne une liste de personnes, le nom du métier à trouver, à vous de chercher quels compétences peuvent correspondre !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 4" descr=""/>
          <p:cNvPicPr/>
          <p:nvPr/>
        </p:nvPicPr>
        <p:blipFill>
          <a:blip r:embed="rId1"/>
          <a:stretch/>
        </p:blipFill>
        <p:spPr>
          <a:xfrm>
            <a:off x="-8640" y="200520"/>
            <a:ext cx="2332080" cy="2949480"/>
          </a:xfrm>
          <a:prstGeom prst="rect">
            <a:avLst/>
          </a:prstGeom>
          <a:ln w="0">
            <a:noFill/>
          </a:ln>
        </p:spPr>
      </p:pic>
      <p:pic>
        <p:nvPicPr>
          <p:cNvPr id="313" name="Image 2" descr=""/>
          <p:cNvPicPr/>
          <p:nvPr/>
        </p:nvPicPr>
        <p:blipFill>
          <a:blip r:embed="rId2"/>
          <a:stretch/>
        </p:blipFill>
        <p:spPr>
          <a:xfrm>
            <a:off x="2463840" y="262080"/>
            <a:ext cx="2244600" cy="2842920"/>
          </a:xfrm>
          <a:prstGeom prst="rect">
            <a:avLst/>
          </a:prstGeom>
          <a:ln w="0">
            <a:noFill/>
          </a:ln>
        </p:spPr>
      </p:pic>
      <p:sp>
        <p:nvSpPr>
          <p:cNvPr id="314" name="Titre 7"/>
          <p:cNvSpPr/>
          <p:nvPr/>
        </p:nvSpPr>
        <p:spPr>
          <a:xfrm>
            <a:off x="838080" y="3761280"/>
            <a:ext cx="10514520" cy="9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  <a:ea typeface="DejaVu Sans"/>
              </a:rPr>
              <a:t>Trouvez le Data Analyst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15" name="Image 13" descr=""/>
          <p:cNvPicPr/>
          <p:nvPr/>
        </p:nvPicPr>
        <p:blipFill>
          <a:blip r:embed="rId3"/>
          <a:stretch/>
        </p:blipFill>
        <p:spPr>
          <a:xfrm>
            <a:off x="4848840" y="254160"/>
            <a:ext cx="2361240" cy="2814120"/>
          </a:xfrm>
          <a:prstGeom prst="rect">
            <a:avLst/>
          </a:prstGeom>
          <a:ln w="0">
            <a:noFill/>
          </a:ln>
        </p:spPr>
      </p:pic>
      <p:pic>
        <p:nvPicPr>
          <p:cNvPr id="316" name="Image 17" descr=""/>
          <p:cNvPicPr/>
          <p:nvPr/>
        </p:nvPicPr>
        <p:blipFill>
          <a:blip r:embed="rId4"/>
          <a:stretch/>
        </p:blipFill>
        <p:spPr>
          <a:xfrm>
            <a:off x="9804240" y="254160"/>
            <a:ext cx="2361240" cy="284148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 : coins arrondis 21"/>
          <p:cNvSpPr/>
          <p:nvPr/>
        </p:nvSpPr>
        <p:spPr>
          <a:xfrm>
            <a:off x="152280" y="173052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Rectangle : coins arrondis 22"/>
          <p:cNvSpPr/>
          <p:nvPr/>
        </p:nvSpPr>
        <p:spPr>
          <a:xfrm>
            <a:off x="2603520" y="173052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Rectangle : coins arrondis 23"/>
          <p:cNvSpPr/>
          <p:nvPr/>
        </p:nvSpPr>
        <p:spPr>
          <a:xfrm>
            <a:off x="5016600" y="170640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Rectangle : coins arrondis 24"/>
          <p:cNvSpPr/>
          <p:nvPr/>
        </p:nvSpPr>
        <p:spPr>
          <a:xfrm>
            <a:off x="7526520" y="167436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Rectangle : coins arrondis 25"/>
          <p:cNvSpPr/>
          <p:nvPr/>
        </p:nvSpPr>
        <p:spPr>
          <a:xfrm>
            <a:off x="9943560" y="169848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Image 27" descr=""/>
          <p:cNvPicPr/>
          <p:nvPr/>
        </p:nvPicPr>
        <p:blipFill>
          <a:blip r:embed="rId5"/>
          <a:stretch/>
        </p:blipFill>
        <p:spPr>
          <a:xfrm>
            <a:off x="7350480" y="254160"/>
            <a:ext cx="2313360" cy="2808720"/>
          </a:xfrm>
          <a:prstGeom prst="rect">
            <a:avLst/>
          </a:prstGeom>
          <a:ln w="0">
            <a:noFill/>
          </a:ln>
        </p:spPr>
      </p:pic>
      <p:sp>
        <p:nvSpPr>
          <p:cNvPr id="323" name="Rectangle 29"/>
          <p:cNvSpPr/>
          <p:nvPr/>
        </p:nvSpPr>
        <p:spPr>
          <a:xfrm>
            <a:off x="59760" y="1895400"/>
            <a:ext cx="732744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Rectangle 30"/>
          <p:cNvSpPr/>
          <p:nvPr/>
        </p:nvSpPr>
        <p:spPr>
          <a:xfrm>
            <a:off x="9702720" y="1916280"/>
            <a:ext cx="248796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Rectangle 31"/>
          <p:cNvSpPr/>
          <p:nvPr/>
        </p:nvSpPr>
        <p:spPr>
          <a:xfrm>
            <a:off x="7392600" y="1893600"/>
            <a:ext cx="231336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ZoneTexte 34"/>
          <p:cNvSpPr/>
          <p:nvPr/>
        </p:nvSpPr>
        <p:spPr>
          <a:xfrm>
            <a:off x="1347840" y="5840640"/>
            <a:ext cx="9495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https://www.malt.fr/profile/emnahnana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27" name="Rectangle : coins arrondis 18"/>
          <p:cNvSpPr/>
          <p:nvPr/>
        </p:nvSpPr>
        <p:spPr>
          <a:xfrm>
            <a:off x="7472880" y="166536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Image 3" descr=""/>
          <p:cNvPicPr/>
          <p:nvPr/>
        </p:nvPicPr>
        <p:blipFill>
          <a:blip r:embed="rId7"/>
          <a:stretch/>
        </p:blipFill>
        <p:spPr>
          <a:xfrm>
            <a:off x="8498160" y="2772360"/>
            <a:ext cx="604080" cy="1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 3" descr=""/>
          <p:cNvPicPr/>
          <p:nvPr/>
        </p:nvPicPr>
        <p:blipFill>
          <a:blip r:embed="rId1"/>
          <a:stretch/>
        </p:blipFill>
        <p:spPr>
          <a:xfrm>
            <a:off x="4849200" y="254160"/>
            <a:ext cx="2252520" cy="2841480"/>
          </a:xfrm>
          <a:prstGeom prst="rect">
            <a:avLst/>
          </a:prstGeom>
          <a:ln w="0">
            <a:noFill/>
          </a:ln>
        </p:spPr>
      </p:pic>
      <p:sp>
        <p:nvSpPr>
          <p:cNvPr id="330" name="Titre 7"/>
          <p:cNvSpPr/>
          <p:nvPr/>
        </p:nvSpPr>
        <p:spPr>
          <a:xfrm>
            <a:off x="838080" y="3761280"/>
            <a:ext cx="10514520" cy="9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  <a:ea typeface="DejaVu Sans"/>
              </a:rPr>
              <a:t>Trouvez l’Ingénieure système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31" name="Image 9" descr=""/>
          <p:cNvPicPr/>
          <p:nvPr/>
        </p:nvPicPr>
        <p:blipFill>
          <a:blip r:embed="rId2"/>
          <a:stretch/>
        </p:blipFill>
        <p:spPr>
          <a:xfrm>
            <a:off x="2332080" y="254160"/>
            <a:ext cx="2355120" cy="2841480"/>
          </a:xfrm>
          <a:prstGeom prst="rect">
            <a:avLst/>
          </a:prstGeom>
          <a:ln w="0">
            <a:noFill/>
          </a:ln>
        </p:spPr>
      </p:pic>
      <p:pic>
        <p:nvPicPr>
          <p:cNvPr id="332" name="Image 17" descr=""/>
          <p:cNvPicPr/>
          <p:nvPr/>
        </p:nvPicPr>
        <p:blipFill>
          <a:blip r:embed="rId3"/>
          <a:stretch/>
        </p:blipFill>
        <p:spPr>
          <a:xfrm>
            <a:off x="9804240" y="254160"/>
            <a:ext cx="2361240" cy="2841480"/>
          </a:xfrm>
          <a:prstGeom prst="rect">
            <a:avLst/>
          </a:prstGeom>
          <a:ln w="0">
            <a:noFill/>
          </a:ln>
        </p:spPr>
      </p:pic>
      <p:sp>
        <p:nvSpPr>
          <p:cNvPr id="333" name="Rectangle : coins arrondis 21"/>
          <p:cNvSpPr/>
          <p:nvPr/>
        </p:nvSpPr>
        <p:spPr>
          <a:xfrm>
            <a:off x="2502000" y="174564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4" name="Rectangle : coins arrondis 23"/>
          <p:cNvSpPr/>
          <p:nvPr/>
        </p:nvSpPr>
        <p:spPr>
          <a:xfrm>
            <a:off x="4973400" y="169776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Rectangle : coins arrondis 24"/>
          <p:cNvSpPr/>
          <p:nvPr/>
        </p:nvSpPr>
        <p:spPr>
          <a:xfrm>
            <a:off x="7526520" y="167436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Rectangle : coins arrondis 25"/>
          <p:cNvSpPr/>
          <p:nvPr/>
        </p:nvSpPr>
        <p:spPr>
          <a:xfrm>
            <a:off x="9951480" y="170964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Rectangle 30"/>
          <p:cNvSpPr/>
          <p:nvPr/>
        </p:nvSpPr>
        <p:spPr>
          <a:xfrm>
            <a:off x="9702720" y="1893600"/>
            <a:ext cx="2487960" cy="41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ZoneTexte 34"/>
          <p:cNvSpPr/>
          <p:nvPr/>
        </p:nvSpPr>
        <p:spPr>
          <a:xfrm>
            <a:off x="1347840" y="5840640"/>
            <a:ext cx="9495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https://www.malt.fr/profile/julienperret1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339" name="Image 2" descr=""/>
          <p:cNvPicPr/>
          <p:nvPr/>
        </p:nvPicPr>
        <p:blipFill>
          <a:blip r:embed="rId5"/>
          <a:stretch/>
        </p:blipFill>
        <p:spPr>
          <a:xfrm>
            <a:off x="7264080" y="254160"/>
            <a:ext cx="2377800" cy="2814120"/>
          </a:xfrm>
          <a:prstGeom prst="rect">
            <a:avLst/>
          </a:prstGeom>
          <a:ln w="0">
            <a:noFill/>
          </a:ln>
        </p:spPr>
      </p:pic>
      <p:pic>
        <p:nvPicPr>
          <p:cNvPr id="340" name="Image 4" descr=""/>
          <p:cNvPicPr/>
          <p:nvPr/>
        </p:nvPicPr>
        <p:blipFill>
          <a:blip r:embed="rId6"/>
          <a:srcRect l="0" t="0" r="0" b="60"/>
          <a:stretch/>
        </p:blipFill>
        <p:spPr>
          <a:xfrm>
            <a:off x="25560" y="254160"/>
            <a:ext cx="2144520" cy="2841480"/>
          </a:xfrm>
          <a:prstGeom prst="rect">
            <a:avLst/>
          </a:prstGeom>
          <a:ln w="0">
            <a:noFill/>
          </a:ln>
        </p:spPr>
      </p:pic>
      <p:sp>
        <p:nvSpPr>
          <p:cNvPr id="341" name="Rectangle 20"/>
          <p:cNvSpPr/>
          <p:nvPr/>
        </p:nvSpPr>
        <p:spPr>
          <a:xfrm>
            <a:off x="-1440" y="1944720"/>
            <a:ext cx="9779400" cy="4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Rectangle : coins arrondis 26"/>
          <p:cNvSpPr/>
          <p:nvPr/>
        </p:nvSpPr>
        <p:spPr>
          <a:xfrm>
            <a:off x="146160" y="169632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3" name="Rectangle : coins arrondis 28"/>
          <p:cNvSpPr/>
          <p:nvPr/>
        </p:nvSpPr>
        <p:spPr>
          <a:xfrm>
            <a:off x="7401600" y="168624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4" name="Image 5" descr=""/>
          <p:cNvPicPr/>
          <p:nvPr/>
        </p:nvPicPr>
        <p:blipFill>
          <a:blip r:embed="rId7"/>
          <a:stretch/>
        </p:blipFill>
        <p:spPr>
          <a:xfrm>
            <a:off x="4934160" y="2807280"/>
            <a:ext cx="1084320" cy="1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 8" descr=""/>
          <p:cNvPicPr/>
          <p:nvPr/>
        </p:nvPicPr>
        <p:blipFill>
          <a:blip r:embed="rId1"/>
          <a:stretch/>
        </p:blipFill>
        <p:spPr>
          <a:xfrm>
            <a:off x="53640" y="263520"/>
            <a:ext cx="2223720" cy="2832120"/>
          </a:xfrm>
          <a:prstGeom prst="rect">
            <a:avLst/>
          </a:prstGeom>
          <a:ln w="0">
            <a:noFill/>
          </a:ln>
        </p:spPr>
      </p:pic>
      <p:pic>
        <p:nvPicPr>
          <p:cNvPr id="346" name="Image 3" descr=""/>
          <p:cNvPicPr/>
          <p:nvPr/>
        </p:nvPicPr>
        <p:blipFill>
          <a:blip r:embed="rId2"/>
          <a:stretch/>
        </p:blipFill>
        <p:spPr>
          <a:xfrm>
            <a:off x="4966560" y="222480"/>
            <a:ext cx="2271600" cy="2896920"/>
          </a:xfrm>
          <a:prstGeom prst="rect">
            <a:avLst/>
          </a:prstGeom>
          <a:ln w="0">
            <a:noFill/>
          </a:ln>
        </p:spPr>
      </p:pic>
      <p:sp>
        <p:nvSpPr>
          <p:cNvPr id="347" name="Titre 7"/>
          <p:cNvSpPr/>
          <p:nvPr/>
        </p:nvSpPr>
        <p:spPr>
          <a:xfrm>
            <a:off x="838080" y="3761280"/>
            <a:ext cx="10514520" cy="9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Montserrat"/>
                <a:ea typeface="DejaVu Sans"/>
              </a:rPr>
              <a:t>Trouvez le Développeur Mobile (cross-platform) !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348" name="Image 11" descr=""/>
          <p:cNvPicPr/>
          <p:nvPr/>
        </p:nvPicPr>
        <p:blipFill>
          <a:blip r:embed="rId3"/>
          <a:stretch/>
        </p:blipFill>
        <p:spPr>
          <a:xfrm>
            <a:off x="2481120" y="263520"/>
            <a:ext cx="2388600" cy="2814120"/>
          </a:xfrm>
          <a:prstGeom prst="rect">
            <a:avLst/>
          </a:prstGeom>
          <a:ln w="0">
            <a:noFill/>
          </a:ln>
        </p:spPr>
      </p:pic>
      <p:pic>
        <p:nvPicPr>
          <p:cNvPr id="349" name="Image 13" descr=""/>
          <p:cNvPicPr/>
          <p:nvPr/>
        </p:nvPicPr>
        <p:blipFill>
          <a:blip r:embed="rId4"/>
          <a:stretch/>
        </p:blipFill>
        <p:spPr>
          <a:xfrm>
            <a:off x="9793440" y="254160"/>
            <a:ext cx="2361240" cy="2814120"/>
          </a:xfrm>
          <a:prstGeom prst="rect">
            <a:avLst/>
          </a:prstGeom>
          <a:ln w="0">
            <a:noFill/>
          </a:ln>
        </p:spPr>
      </p:pic>
      <p:sp>
        <p:nvSpPr>
          <p:cNvPr id="350" name="Rectangle : coins arrondis 21"/>
          <p:cNvSpPr/>
          <p:nvPr/>
        </p:nvSpPr>
        <p:spPr>
          <a:xfrm>
            <a:off x="5095800" y="173052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Rectangle : coins arrondis 22"/>
          <p:cNvSpPr/>
          <p:nvPr/>
        </p:nvSpPr>
        <p:spPr>
          <a:xfrm>
            <a:off x="2650680" y="173052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Rectangle : coins arrondis 23"/>
          <p:cNvSpPr/>
          <p:nvPr/>
        </p:nvSpPr>
        <p:spPr>
          <a:xfrm>
            <a:off x="9942120" y="170640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Rectangle : coins arrondis 16"/>
          <p:cNvSpPr/>
          <p:nvPr/>
        </p:nvSpPr>
        <p:spPr>
          <a:xfrm>
            <a:off x="3471480" y="3346560"/>
            <a:ext cx="975600" cy="183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4" name="Image 4" descr=""/>
          <p:cNvPicPr/>
          <p:nvPr/>
        </p:nvPicPr>
        <p:blipFill>
          <a:blip r:embed="rId5"/>
          <a:stretch/>
        </p:blipFill>
        <p:spPr>
          <a:xfrm>
            <a:off x="7335000" y="254160"/>
            <a:ext cx="2361240" cy="2861640"/>
          </a:xfrm>
          <a:prstGeom prst="rect">
            <a:avLst/>
          </a:prstGeom>
          <a:ln w="0">
            <a:noFill/>
          </a:ln>
        </p:spPr>
      </p:pic>
      <p:sp>
        <p:nvSpPr>
          <p:cNvPr id="355" name="Rectangle : coins arrondis 26"/>
          <p:cNvSpPr/>
          <p:nvPr/>
        </p:nvSpPr>
        <p:spPr>
          <a:xfrm>
            <a:off x="7467840" y="1718280"/>
            <a:ext cx="44028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Rectangle : coins arrondis 28"/>
          <p:cNvSpPr/>
          <p:nvPr/>
        </p:nvSpPr>
        <p:spPr>
          <a:xfrm>
            <a:off x="185760" y="1711440"/>
            <a:ext cx="468360" cy="1292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Rectangle 29"/>
          <p:cNvSpPr/>
          <p:nvPr/>
        </p:nvSpPr>
        <p:spPr>
          <a:xfrm>
            <a:off x="4846320" y="1934640"/>
            <a:ext cx="730872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Rectangle 32"/>
          <p:cNvSpPr/>
          <p:nvPr/>
        </p:nvSpPr>
        <p:spPr>
          <a:xfrm>
            <a:off x="59760" y="1949760"/>
            <a:ext cx="238860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Rectangle 33"/>
          <p:cNvSpPr/>
          <p:nvPr/>
        </p:nvSpPr>
        <p:spPr>
          <a:xfrm>
            <a:off x="2422440" y="1949760"/>
            <a:ext cx="2388600" cy="37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Image 5" descr=""/>
          <p:cNvPicPr/>
          <p:nvPr/>
        </p:nvPicPr>
        <p:blipFill>
          <a:blip r:embed="rId6"/>
          <a:stretch/>
        </p:blipFill>
        <p:spPr>
          <a:xfrm>
            <a:off x="4376880" y="2823120"/>
            <a:ext cx="224640" cy="16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mage 27"/>
          <p:cNvSpPr/>
          <p:nvPr/>
        </p:nvSpPr>
        <p:spPr>
          <a:xfrm>
            <a:off x="4905360" y="1549080"/>
            <a:ext cx="759600" cy="759600"/>
          </a:xfrm>
          <a:prstGeom prst="ellipse">
            <a:avLst/>
          </a:prstGeom>
          <a:blipFill rotWithShape="0">
            <a:blip r:embed="rId1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62" name="Image 31"/>
          <p:cNvSpPr/>
          <p:nvPr/>
        </p:nvSpPr>
        <p:spPr>
          <a:xfrm>
            <a:off x="4012920" y="1539360"/>
            <a:ext cx="759600" cy="759600"/>
          </a:xfrm>
          <a:prstGeom prst="ellipse">
            <a:avLst/>
          </a:prstGeom>
          <a:blipFill rotWithShape="0">
            <a:blip r:embed="rId2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022734749"/>
              </p:ext>
            </p:extLst>
          </p:nvPr>
        </p:nvGraphicFramePr>
        <p:xfrm>
          <a:off x="1003320" y="2309760"/>
          <a:ext cx="10911240" cy="132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3" name="Rectangle : coins arrondis 7"/>
          <p:cNvSpPr/>
          <p:nvPr/>
        </p:nvSpPr>
        <p:spPr>
          <a:xfrm>
            <a:off x="1885680" y="3639240"/>
            <a:ext cx="1271520" cy="759600"/>
          </a:xfrm>
          <a:prstGeom prst="roundRect">
            <a:avLst>
              <a:gd name="adj" fmla="val 9469"/>
            </a:avLst>
          </a:prstGeom>
          <a:solidFill>
            <a:schemeClr val="accent6"/>
          </a:solidFill>
          <a:ln>
            <a:solidFill>
              <a:srgbClr val="70ad47">
                <a:shade val="50000"/>
              </a:srgb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Windows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4" name="Rectangle : coins arrondis 8"/>
          <p:cNvSpPr/>
          <p:nvPr/>
        </p:nvSpPr>
        <p:spPr>
          <a:xfrm>
            <a:off x="3642120" y="3639240"/>
            <a:ext cx="1271520" cy="75960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Linux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Rectangle : coins arrondis 9"/>
          <p:cNvSpPr/>
          <p:nvPr/>
        </p:nvSpPr>
        <p:spPr>
          <a:xfrm>
            <a:off x="5334120" y="3639240"/>
            <a:ext cx="1271520" cy="75960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Réseaux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6" name="Rectangle : coins arrondis 10"/>
          <p:cNvSpPr/>
          <p:nvPr/>
        </p:nvSpPr>
        <p:spPr>
          <a:xfrm>
            <a:off x="6782040" y="3639240"/>
            <a:ext cx="989280" cy="759600"/>
          </a:xfrm>
          <a:prstGeom prst="roundRect">
            <a:avLst>
              <a:gd name="adj" fmla="val 9469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POO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7" name="Rectangle : coins arrondis 11"/>
          <p:cNvSpPr/>
          <p:nvPr/>
        </p:nvSpPr>
        <p:spPr>
          <a:xfrm>
            <a:off x="7947720" y="3639240"/>
            <a:ext cx="899640" cy="759600"/>
          </a:xfrm>
          <a:prstGeom prst="roundRect">
            <a:avLst>
              <a:gd name="adj" fmla="val 9469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C++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8" name="Rectangle : coins arrondis 12"/>
          <p:cNvSpPr/>
          <p:nvPr/>
        </p:nvSpPr>
        <p:spPr>
          <a:xfrm>
            <a:off x="6698160" y="6138000"/>
            <a:ext cx="5132520" cy="322200"/>
          </a:xfrm>
          <a:prstGeom prst="roundRect">
            <a:avLst>
              <a:gd name="adj" fmla="val 9469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Projet Infra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9" name="Image 14" descr=""/>
          <p:cNvPicPr/>
          <p:nvPr/>
        </p:nvPicPr>
        <p:blipFill>
          <a:blip r:embed="rId8"/>
          <a:stretch/>
        </p:blipFill>
        <p:spPr>
          <a:xfrm>
            <a:off x="2016000" y="4459320"/>
            <a:ext cx="1073160" cy="1017000"/>
          </a:xfrm>
          <a:prstGeom prst="rect">
            <a:avLst/>
          </a:prstGeom>
          <a:ln w="0">
            <a:noFill/>
          </a:ln>
        </p:spPr>
      </p:pic>
      <p:pic>
        <p:nvPicPr>
          <p:cNvPr id="370" name="Image 16" descr=""/>
          <p:cNvPicPr/>
          <p:nvPr/>
        </p:nvPicPr>
        <p:blipFill>
          <a:blip r:embed="rId9"/>
          <a:stretch/>
        </p:blipFill>
        <p:spPr>
          <a:xfrm>
            <a:off x="3783240" y="4511880"/>
            <a:ext cx="989640" cy="983880"/>
          </a:xfrm>
          <a:prstGeom prst="rect">
            <a:avLst/>
          </a:prstGeom>
          <a:ln w="0">
            <a:noFill/>
          </a:ln>
        </p:spPr>
      </p:pic>
      <p:pic>
        <p:nvPicPr>
          <p:cNvPr id="371" name="Image 17" descr=""/>
          <p:cNvPicPr/>
          <p:nvPr/>
        </p:nvPicPr>
        <p:blipFill>
          <a:blip r:embed="rId10"/>
          <a:stretch/>
        </p:blipFill>
        <p:spPr>
          <a:xfrm>
            <a:off x="9696960" y="5101200"/>
            <a:ext cx="966960" cy="961560"/>
          </a:xfrm>
          <a:prstGeom prst="rect">
            <a:avLst/>
          </a:prstGeom>
          <a:ln w="0">
            <a:noFill/>
          </a:ln>
        </p:spPr>
      </p:pic>
      <p:pic>
        <p:nvPicPr>
          <p:cNvPr id="372" name="Image 21" descr=""/>
          <p:cNvPicPr/>
          <p:nvPr/>
        </p:nvPicPr>
        <p:blipFill>
          <a:blip r:embed="rId11"/>
          <a:stretch/>
        </p:blipFill>
        <p:spPr>
          <a:xfrm>
            <a:off x="7856280" y="4518360"/>
            <a:ext cx="1073160" cy="1063080"/>
          </a:xfrm>
          <a:prstGeom prst="rect">
            <a:avLst/>
          </a:prstGeom>
          <a:ln w="0">
            <a:noFill/>
          </a:ln>
        </p:spPr>
      </p:pic>
      <p:sp>
        <p:nvSpPr>
          <p:cNvPr id="373" name="ZoneTexte 1"/>
          <p:cNvSpPr/>
          <p:nvPr/>
        </p:nvSpPr>
        <p:spPr>
          <a:xfrm>
            <a:off x="1200240" y="1697040"/>
            <a:ext cx="98881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6300" spc="-1" strike="noStrike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DejaVu Sans"/>
              </a:rPr>
              <a:t>PRESENTER LE PROGRAMME </a:t>
            </a:r>
            <a:br/>
            <a:r>
              <a:rPr b="1" lang="fr-FR" sz="6300" spc="-1" strike="noStrike">
                <a:solidFill>
                  <a:srgbClr val="ffffff"/>
                </a:solidFill>
                <a:highlight>
                  <a:srgbClr val="ff0000"/>
                </a:highlight>
                <a:latin typeface="Calibri"/>
                <a:ea typeface="DejaVu Sans"/>
              </a:rPr>
              <a:t>DE L’ANNEE</a:t>
            </a:r>
            <a:endParaRPr b="0" lang="fr-FR" sz="6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re 3"/>
          <p:cNvSpPr/>
          <p:nvPr/>
        </p:nvSpPr>
        <p:spPr>
          <a:xfrm>
            <a:off x="100332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Au programme !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0" name="Espace réservé du contenu 4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Qu’est ce que l’informatique ?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Décryptage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L’informatique aujourd’hui.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 </a:t>
            </a:r>
            <a:endParaRPr b="0" lang="fr-FR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Qui est-ce ? (Les métiers de l’informatique)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re 1"/>
          <p:cNvSpPr/>
          <p:nvPr/>
        </p:nvSpPr>
        <p:spPr>
          <a:xfrm>
            <a:off x="100332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Ymmersions: Semaine 1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0" y="2160000"/>
            <a:ext cx="12191760" cy="324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re 1"/>
          <p:cNvSpPr/>
          <p:nvPr/>
        </p:nvSpPr>
        <p:spPr>
          <a:xfrm>
            <a:off x="918000" y="2702880"/>
            <a:ext cx="103554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2000"/>
          </a:bodyPr>
          <a:p>
            <a:pPr algn="ctr">
              <a:lnSpc>
                <a:spcPct val="90000"/>
              </a:lnSpc>
            </a:pPr>
            <a:r>
              <a:rPr b="1" lang="fr-FR" sz="5100" spc="-1" strike="noStrike">
                <a:solidFill>
                  <a:srgbClr val="000000"/>
                </a:solidFill>
                <a:latin typeface="Montserrat"/>
                <a:ea typeface="DejaVu Sans"/>
              </a:rPr>
              <a:t>Votre définition de l’informatique ?</a:t>
            </a:r>
            <a:endParaRPr b="0" lang="fr-FR" sz="5100" spc="-1" strike="noStrike">
              <a:latin typeface="Arial"/>
            </a:endParaRPr>
          </a:p>
        </p:txBody>
      </p:sp>
      <p:sp>
        <p:nvSpPr>
          <p:cNvPr id="272" name="Picture 2"/>
          <p:cNvSpPr/>
          <p:nvPr/>
        </p:nvSpPr>
        <p:spPr>
          <a:xfrm>
            <a:off x="3125520" y="507960"/>
            <a:ext cx="5940000" cy="584100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8" descr="Une image contenant texte&#10;&#10;Description générée automatiquement"/>
          <p:cNvPicPr/>
          <p:nvPr/>
        </p:nvPicPr>
        <p:blipFill>
          <a:blip r:embed="rId1"/>
          <a:srcRect l="12641" t="18856" r="12664" b="19654"/>
          <a:stretch/>
        </p:blipFill>
        <p:spPr>
          <a:xfrm>
            <a:off x="2051640" y="190440"/>
            <a:ext cx="7464960" cy="614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Développeur, décryptage d&amp;#39;un métier caché"/>
          <p:cNvPicPr/>
          <p:nvPr/>
        </p:nvPicPr>
        <p:blipFill>
          <a:blip r:embed="rId1"/>
          <a:stretch/>
        </p:blipFill>
        <p:spPr>
          <a:xfrm>
            <a:off x="6439680" y="2689920"/>
            <a:ext cx="5239440" cy="32742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5" name="Titre 1"/>
          <p:cNvSpPr/>
          <p:nvPr/>
        </p:nvSpPr>
        <p:spPr>
          <a:xfrm>
            <a:off x="1003320" y="148536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C’est quoi l’informatique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6" name="Espace réservé du contenu 2"/>
          <p:cNvSpPr/>
          <p:nvPr/>
        </p:nvSpPr>
        <p:spPr>
          <a:xfrm>
            <a:off x="1003320" y="2585880"/>
            <a:ext cx="5091480" cy="33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Le traitement automatique de 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l’information par l’exécution de programmes.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re 3"/>
          <p:cNvSpPr/>
          <p:nvPr/>
        </p:nvSpPr>
        <p:spPr>
          <a:xfrm>
            <a:off x="100332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D’où ça vient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78" name="Espace réservé du contenu 4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Des machines à calculer !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La machine différentielle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Inventée en 1786 !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9" name="Picture 8"/>
          <p:cNvSpPr/>
          <p:nvPr/>
        </p:nvSpPr>
        <p:spPr>
          <a:xfrm>
            <a:off x="5448240" y="1429200"/>
            <a:ext cx="6453000" cy="4668480"/>
          </a:xfrm>
          <a:prstGeom prst="snip2DiagRect">
            <a:avLst>
              <a:gd name="adj1" fmla="val 0"/>
              <a:gd name="adj2" fmla="val 16667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88920" rotWithShape="0">
              <a:srgbClr val="000000">
                <a:alpha val="4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Espace réservé du contenu 4"/>
          <p:cNvSpPr/>
          <p:nvPr/>
        </p:nvSpPr>
        <p:spPr>
          <a:xfrm>
            <a:off x="1003320" y="2547720"/>
            <a:ext cx="6364080" cy="16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Des machines programmables à cartes perforées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Inventé en 1745, utilisé en 1801 !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</p:txBody>
      </p:sp>
      <p:pic>
        <p:nvPicPr>
          <p:cNvPr id="281" name="Picture 2" descr=""/>
          <p:cNvPicPr/>
          <p:nvPr/>
        </p:nvPicPr>
        <p:blipFill>
          <a:blip r:embed="rId1"/>
          <a:stretch/>
        </p:blipFill>
        <p:spPr>
          <a:xfrm>
            <a:off x="8087400" y="1330920"/>
            <a:ext cx="3672360" cy="490896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2" name="Titre 1"/>
          <p:cNvSpPr/>
          <p:nvPr/>
        </p:nvSpPr>
        <p:spPr>
          <a:xfrm>
            <a:off x="1003320" y="148536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Machines programmables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83" name="Espace réservé du contenu 4"/>
          <p:cNvSpPr/>
          <p:nvPr/>
        </p:nvSpPr>
        <p:spPr>
          <a:xfrm>
            <a:off x="921960" y="5500080"/>
            <a:ext cx="636408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1600" spc="-1" strike="noStrike">
                <a:solidFill>
                  <a:srgbClr val="000000"/>
                </a:solidFill>
                <a:latin typeface="Montserrat"/>
                <a:ea typeface="DejaVu Sans"/>
              </a:rPr>
              <a:t>Anecdote</a:t>
            </a:r>
            <a:r>
              <a:rPr b="0" lang="fr-FR" sz="1600" spc="-1" strike="noStrike">
                <a:solidFill>
                  <a:srgbClr val="000000"/>
                </a:solidFill>
                <a:latin typeface="Montserrat"/>
                <a:ea typeface="DejaVu Sans"/>
              </a:rPr>
              <a:t>: Les premiers développeur étaient en fait des femmes. Aujourd’hui ce métier est malheureusement majoritairement masculin.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re 3"/>
          <p:cNvSpPr/>
          <p:nvPr/>
        </p:nvSpPr>
        <p:spPr>
          <a:xfrm>
            <a:off x="90576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Cartes perforées</a:t>
            </a:r>
            <a:endParaRPr b="0" lang="fr-FR" sz="3600" spc="-1" strike="noStrike">
              <a:latin typeface="Arial"/>
            </a:endParaRPr>
          </a:p>
        </p:txBody>
      </p:sp>
      <p:pic>
        <p:nvPicPr>
          <p:cNvPr id="285" name="Picture 8" descr="2x Vintage ordinateur central Perforé cartes perforées. IBM 80-colonne  format carte | eBay"/>
          <p:cNvPicPr/>
          <p:nvPr/>
        </p:nvPicPr>
        <p:blipFill>
          <a:blip r:embed="rId1"/>
          <a:stretch/>
        </p:blipFill>
        <p:spPr>
          <a:xfrm>
            <a:off x="2505960" y="2080440"/>
            <a:ext cx="6654600" cy="443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re 3"/>
          <p:cNvSpPr/>
          <p:nvPr/>
        </p:nvSpPr>
        <p:spPr>
          <a:xfrm>
            <a:off x="905760" y="1263600"/>
            <a:ext cx="10355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Montserrat"/>
                <a:ea typeface="DejaVu Sans"/>
              </a:rPr>
              <a:t>Et Oui !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87" name="Espace réservé du contenu 4"/>
          <p:cNvSpPr/>
          <p:nvPr/>
        </p:nvSpPr>
        <p:spPr>
          <a:xfrm>
            <a:off x="1003320" y="2310120"/>
            <a:ext cx="10355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Montserrat"/>
                <a:ea typeface="DejaVu Sans"/>
              </a:rPr>
              <a:t>Comme un orgue de barbarie 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6669720" y="251640"/>
            <a:ext cx="4517640" cy="635328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4" descr="Animation à l&amp;#39;Orgue de Barbarie par Les Ch&amp;#39;tis Baladins - Les cartons"/>
          <p:cNvPicPr/>
          <p:nvPr/>
        </p:nvPicPr>
        <p:blipFill>
          <a:blip r:embed="rId2"/>
          <a:stretch/>
        </p:blipFill>
        <p:spPr>
          <a:xfrm>
            <a:off x="941400" y="2809440"/>
            <a:ext cx="5052600" cy="379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D6D628EA78774FAF69CB6CA82AA8FC" ma:contentTypeVersion="7" ma:contentTypeDescription="Crée un document." ma:contentTypeScope="" ma:versionID="67fe70601fa7b55cc4cfe95b19d9363a">
  <xsd:schema xmlns:xsd="http://www.w3.org/2001/XMLSchema" xmlns:xs="http://www.w3.org/2001/XMLSchema" xmlns:p="http://schemas.microsoft.com/office/2006/metadata/properties" xmlns:ns2="2f3b11cc-7977-47d2-b8a5-5e9448775275" targetNamespace="http://schemas.microsoft.com/office/2006/metadata/properties" ma:root="true" ma:fieldsID="443472c8b99f3f61eb4c3e9e102d5812" ns2:_="">
    <xsd:import namespace="2f3b11cc-7977-47d2-b8a5-5e94487752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3b11cc-7977-47d2-b8a5-5e94487752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0F660D-D05F-47E8-BCB9-14E98008DF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7BEDF8-56BE-4C51-B832-A3A6A4E46203}">
  <ds:schemaRefs>
    <ds:schemaRef ds:uri="d03acd18-189c-4c66-bdfc-36662b7c1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3A7947-C46D-4CBE-8912-A9B63C8ECA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3b11cc-7977-47d2-b8a5-5e9448775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LibreOffice/7.1.5.2$Windows_X86_64 LibreOffice_project/85f04e9f809797b8199d13c421bd8a2b025d52b5</Application>
  <AppVersion>15.0000</AppVersion>
  <Words>345</Words>
  <Paragraphs>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2018-05-16T14:07:13Z</dcterms:created>
  <dc:creator>Rania de LOPEZ</dc:creator>
  <dc:description/>
  <dc:language>fr-FR</dc:language>
  <cp:lastModifiedBy/>
  <dcterms:modified xsi:type="dcterms:W3CDTF">2022-09-02T11:49:15Z</dcterms:modified>
  <cp:revision>99</cp:revision>
  <dc:subject/>
  <dc:title>Règlement Général sur la Protection des Données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0x01010084D6D628EA78774FAF69CB6CA82AA8FC</vt:lpwstr>
  </property>
  <property fmtid="{D5CDD505-2E9C-101B-9397-08002B2CF9AE}" pid="3" name="Notes">
    <vt:i4>5</vt:i4>
  </property>
  <property fmtid="{D5CDD505-2E9C-101B-9397-08002B2CF9AE}" pid="4" name="PresentationFormat">
    <vt:lpwstr>Grand écran</vt:lpwstr>
  </property>
  <property fmtid="{D5CDD505-2E9C-101B-9397-08002B2CF9AE}" pid="5" name="Slides">
    <vt:i4>21</vt:i4>
  </property>
</Properties>
</file>